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0"/>
  </p:notesMasterIdLst>
  <p:handoutMasterIdLst>
    <p:handoutMasterId r:id="rId21"/>
  </p:handoutMasterIdLst>
  <p:sldIdLst>
    <p:sldId id="257" r:id="rId5"/>
    <p:sldId id="389" r:id="rId6"/>
    <p:sldId id="384" r:id="rId7"/>
    <p:sldId id="317" r:id="rId8"/>
    <p:sldId id="392" r:id="rId9"/>
    <p:sldId id="395" r:id="rId10"/>
    <p:sldId id="396" r:id="rId11"/>
    <p:sldId id="277" r:id="rId12"/>
    <p:sldId id="278" r:id="rId13"/>
    <p:sldId id="279" r:id="rId14"/>
    <p:sldId id="393" r:id="rId15"/>
    <p:sldId id="281" r:id="rId16"/>
    <p:sldId id="394" r:id="rId17"/>
    <p:sldId id="321" r:id="rId18"/>
    <p:sldId id="39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1117"/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3" autoAdjust="0"/>
    <p:restoredTop sz="93772" autoAdjust="0"/>
  </p:normalViewPr>
  <p:slideViewPr>
    <p:cSldViewPr snapToGrid="0">
      <p:cViewPr varScale="1">
        <p:scale>
          <a:sx n="107" d="100"/>
          <a:sy n="107" d="100"/>
        </p:scale>
        <p:origin x="576" y="10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5500/index.html" TargetMode="Externa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Football Team Generator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rmAutofit/>
          </a:bodyPr>
          <a:lstStyle/>
          <a:p>
            <a:r>
              <a:rPr lang="en-US" dirty="0"/>
              <a:t>Muhammad Shayekur Rahman</a:t>
            </a:r>
          </a:p>
          <a:p>
            <a:r>
              <a:rPr lang="en-US" dirty="0"/>
              <a:t>22MayEnable2</a:t>
            </a:r>
          </a:p>
        </p:txBody>
      </p:sp>
      <p:pic>
        <p:nvPicPr>
          <p:cNvPr id="11" name="Picture Placeholder 10" descr="A picture containing stadium, building&#10;&#10;Description automatically generated">
            <a:extLst>
              <a:ext uri="{FF2B5EF4-FFF2-40B4-BE49-F238E27FC236}">
                <a16:creationId xmlns:a16="http://schemas.microsoft.com/office/drawing/2014/main" id="{9F03772B-D2C1-6154-00DB-A6C1B0945BA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3781" r="137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437185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400" dirty="0"/>
              <a:t>Back-End: Using Java and Spring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139825C-53C7-44F4-A064-9795CECD081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2677306"/>
            <a:ext cx="5437187" cy="3415519"/>
          </a:xfrm>
        </p:spPr>
        <p:txBody>
          <a:bodyPr vert="horz" wrap="square" lIns="0" tIns="0" rIns="0" bIns="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Here is an example of a method written in java which handles information from a request and creates an entry into the database via spring.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Using spring:</a:t>
            </a:r>
          </a:p>
          <a:p>
            <a:pPr lvl="1"/>
            <a:r>
              <a:rPr lang="en-US" sz="1400" b="0" i="0" dirty="0">
                <a:solidFill>
                  <a:srgbClr val="FF0000"/>
                </a:solidFill>
                <a:effectLst/>
                <a:latin typeface="Open Sans" panose="020B0604020202020204" pitchFamily="34" charset="0"/>
              </a:rPr>
              <a:t>Eliminates the need to independently create factory and singleton classes;</a:t>
            </a:r>
          </a:p>
          <a:p>
            <a:pPr lvl="1"/>
            <a:r>
              <a:rPr lang="en-US" sz="1600" dirty="0">
                <a:solidFill>
                  <a:srgbClr val="FF0000">
                    <a:alpha val="60000"/>
                  </a:srgbClr>
                </a:solidFill>
              </a:rPr>
              <a:t>Easy development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386DB667-0553-4FB8-B0E0-776539934A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Tuesday, February 2, 20XX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C77C6228-C5A8-44DC-ABD7-A22A4475D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C98A62-E7F5-163B-84BF-082F7E736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407" y="1721240"/>
            <a:ext cx="5295232" cy="34155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4A5E98-5FB0-9C9D-45E8-E50D806302BF}"/>
              </a:ext>
            </a:extLst>
          </p:cNvPr>
          <p:cNvSpPr/>
          <p:nvPr/>
        </p:nvSpPr>
        <p:spPr>
          <a:xfrm>
            <a:off x="7207045" y="2677306"/>
            <a:ext cx="3755923" cy="980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511E1-2CE7-53C2-9648-CD2B165D8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80363"/>
            <a:ext cx="5437188" cy="1997855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dirty="0"/>
              <a:t>Front-End:</a:t>
            </a:r>
            <a:br>
              <a:rPr lang="en-US" sz="4800" dirty="0"/>
            </a:br>
            <a:r>
              <a:rPr lang="en-US" sz="4800" dirty="0"/>
              <a:t>HTML, CSS and JS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59C3E7-D59B-44C4-9BBD-3BC2A41A0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151" y="3295640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654876B-FB01-4E58-9C9F-3D510011B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22329" y="4018501"/>
            <a:ext cx="1468514" cy="1521012"/>
            <a:chOff x="8926879" y="88028"/>
            <a:chExt cx="1468514" cy="1521012"/>
          </a:xfrm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6EE14B10-2C91-4CF8-ABB6-7E21AA98C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9153221" y="88028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5A93B35E-1AB2-4CCC-91AC-122E57A18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8926879" y="221946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E9951197-11BD-489A-BF2C-E542541AB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9455555" y="532490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E4A286E-888C-A47E-1550-65EE6977DC2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71897" y="2179541"/>
            <a:ext cx="4500562" cy="4250497"/>
          </a:xfrm>
        </p:spPr>
        <p:txBody>
          <a:bodyPr vert="horz" wrap="square" lIns="0" tIns="0" rIns="0" bIns="0" rtlCol="0" anchor="t"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Used HTML to create the fundamental layout of page.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CSS and </a:t>
            </a:r>
            <a:r>
              <a:rPr lang="en-US" dirty="0" err="1"/>
              <a:t>BootStrap</a:t>
            </a:r>
            <a:r>
              <a:rPr lang="en-US" dirty="0"/>
              <a:t> were used for styling.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JavaScript was used in order to retrieve and handle information via </a:t>
            </a:r>
            <a:r>
              <a:rPr lang="en-US" dirty="0" err="1"/>
              <a:t>axios</a:t>
            </a:r>
            <a:r>
              <a:rPr lang="en-US" dirty="0"/>
              <a:t> and would display information onto page through DOM manipulation.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Here is an example of code which I used data in my table to refer to an element in HTML, this allowed me to display players in a formation which is useful for the user.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474872-E9D8-9045-B0D7-CF0F36B069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43F58B-CDAC-9337-610F-7A86D24FE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FB3BED-CC9A-415C-1126-4587B3845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410C17-1DFF-5E61-EC02-903B95C02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568" y="12810"/>
            <a:ext cx="6143356" cy="6811360"/>
          </a:xfrm>
          <a:prstGeom prst="rect">
            <a:avLst/>
          </a:prstGeom>
          <a:solidFill>
            <a:srgbClr val="0D1117"/>
          </a:solidFill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D22557D-8A62-CC02-F4D4-4C6CC7B5964E}"/>
              </a:ext>
            </a:extLst>
          </p:cNvPr>
          <p:cNvSpPr/>
          <p:nvPr/>
        </p:nvSpPr>
        <p:spPr>
          <a:xfrm>
            <a:off x="6548755" y="851647"/>
            <a:ext cx="2577316" cy="573741"/>
          </a:xfrm>
          <a:prstGeom prst="rect">
            <a:avLst/>
          </a:prstGeom>
          <a:solidFill>
            <a:srgbClr val="0D11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9BA38A8B-670B-BC56-3B9D-EF279FE24929}"/>
              </a:ext>
            </a:extLst>
          </p:cNvPr>
          <p:cNvSpPr/>
          <p:nvPr/>
        </p:nvSpPr>
        <p:spPr>
          <a:xfrm>
            <a:off x="9724284" y="2467444"/>
            <a:ext cx="642769" cy="15388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498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/>
          <a:lstStyle/>
          <a:p>
            <a:r>
              <a:rPr lang="en-US" dirty="0"/>
              <a:t>Testing (..as it stands)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BA415A0-3B77-43FB-A408-5F1DA4B0A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964" y="1289799"/>
            <a:ext cx="3563936" cy="535354"/>
          </a:xfrm>
        </p:spPr>
        <p:txBody>
          <a:bodyPr/>
          <a:lstStyle/>
          <a:p>
            <a:r>
              <a:rPr lang="en-US" dirty="0"/>
              <a:t>Junit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A63626D-0E6E-4023-ABFC-A744C98621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60363" y="1289799"/>
            <a:ext cx="3566160" cy="535354"/>
          </a:xfrm>
        </p:spPr>
        <p:txBody>
          <a:bodyPr/>
          <a:lstStyle/>
          <a:p>
            <a:r>
              <a:rPr lang="en-US" dirty="0"/>
              <a:t>Mockito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A9BC34-CFDB-4D7A-8D6C-1CE608D09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47964" y="3526949"/>
            <a:ext cx="3566160" cy="535354"/>
          </a:xfrm>
        </p:spPr>
        <p:txBody>
          <a:bodyPr/>
          <a:lstStyle/>
          <a:p>
            <a:r>
              <a:rPr lang="en-US" dirty="0"/>
              <a:t>Coverage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D236478C-E242-44E0-8357-C72C9B58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5A6DC02-681E-4AF7-AC6E-57CDDB2FB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F0A8666-4477-461C-A79D-E91232EE9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A00FA4E-B694-DE97-ED78-58D2272EA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56" y="4218239"/>
            <a:ext cx="7143750" cy="16573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7A1428B-4E88-1608-491D-5EAB32F28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56" y="1999052"/>
            <a:ext cx="3453770" cy="1332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D7064B1-8F61-0805-C18D-760676372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1900" y="1992653"/>
            <a:ext cx="3678093" cy="105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47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D4A9119-AA5D-2F07-9A41-508319D8A4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8017" y="1519504"/>
            <a:ext cx="8281987" cy="2954655"/>
          </a:xfrm>
        </p:spPr>
        <p:txBody>
          <a:bodyPr/>
          <a:lstStyle/>
          <a:p>
            <a:r>
              <a:rPr lang="en-GB" dirty="0"/>
              <a:t>Demonstration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92C14B8-9022-5C44-CFCE-42EC249A7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08C5698-BD73-2E97-7B41-7EB256BA0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3B132BE-DA33-CB1A-D66A-654113544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13</a:t>
            </a:fld>
            <a:endParaRPr lang="en-US"/>
          </a:p>
        </p:txBody>
      </p:sp>
      <p:sp>
        <p:nvSpPr>
          <p:cNvPr id="15" name="Rectangle: Diagonal Corners Rounded 14">
            <a:hlinkClick r:id="rId2"/>
            <a:extLst>
              <a:ext uri="{FF2B5EF4-FFF2-40B4-BE49-F238E27FC236}">
                <a16:creationId xmlns:a16="http://schemas.microsoft.com/office/drawing/2014/main" id="{A3EB91D0-7EDF-FBBA-D84C-6F073C5EED55}"/>
              </a:ext>
            </a:extLst>
          </p:cNvPr>
          <p:cNvSpPr/>
          <p:nvPr/>
        </p:nvSpPr>
        <p:spPr>
          <a:xfrm>
            <a:off x="4781550" y="2996831"/>
            <a:ext cx="2628900" cy="695325"/>
          </a:xfrm>
          <a:prstGeom prst="round2Diag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Lets Build a Team!</a:t>
            </a:r>
          </a:p>
        </p:txBody>
      </p:sp>
    </p:spTree>
    <p:extLst>
      <p:ext uri="{BB962C8B-B14F-4D97-AF65-F5344CB8AC3E}">
        <p14:creationId xmlns:p14="http://schemas.microsoft.com/office/powerpoint/2010/main" val="1239295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 think the project went very well. I have gained a strong understanding of how a full stack web application works.</a:t>
            </a:r>
          </a:p>
          <a:p>
            <a:r>
              <a:rPr lang="en-US" dirty="0"/>
              <a:t>I would have liked to include a user login system, so that teams can be tied to a creator, and to also implement front end testing through selenium and </a:t>
            </a:r>
            <a:r>
              <a:rPr lang="en-US" dirty="0" err="1"/>
              <a:t>sonarqube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8" name="Picture Placeholder 7" descr="A picture containing grass, stadium&#10;&#10;Description automatically generated">
            <a:extLst>
              <a:ext uri="{FF2B5EF4-FFF2-40B4-BE49-F238E27FC236}">
                <a16:creationId xmlns:a16="http://schemas.microsoft.com/office/drawing/2014/main" id="{C7863772-54C4-335D-E0FA-2E3F6A4BB8A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22390" b="223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1997061E-3447-40AF-B361-EE5D7E386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7325" y="549275"/>
            <a:ext cx="6373812" cy="3777421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8000"/>
              <a:t>Thank You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7325" y="4542598"/>
            <a:ext cx="6373812" cy="1766128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90000"/>
              </a:lnSpc>
            </a:pPr>
            <a:r>
              <a:rPr lang="en-US" sz="2200"/>
              <a:t>Muhammad Shayekur Rahman</a:t>
            </a:r>
          </a:p>
          <a:p>
            <a:pPr marL="0" indent="0">
              <a:lnSpc>
                <a:spcPct val="90000"/>
              </a:lnSpc>
            </a:pPr>
            <a:r>
              <a:rPr lang="en-US" sz="2200"/>
              <a:t>https://github.com/MuhammadShayekurRahman/Football-Team-Generato</a:t>
            </a:r>
          </a:p>
          <a:p>
            <a:pPr marL="0" indent="0">
              <a:lnSpc>
                <a:spcPct val="90000"/>
              </a:lnSpc>
            </a:pPr>
            <a:r>
              <a:rPr lang="en-US" sz="2200"/>
              <a:t>Special Thanks to Jordan H and Jordan B.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9852CF9-0BB2-4896-8B33-ADF9E59B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16718" y="856763"/>
            <a:ext cx="1468514" cy="1521012"/>
            <a:chOff x="5236793" y="2432482"/>
            <a:chExt cx="1468514" cy="1521012"/>
          </a:xfrm>
        </p:grpSpPr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E79CA92F-265C-4597-89CB-329767328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D9A45552-B7CA-4E93-939E-352BEBA71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8D7B6E7F-9785-434F-B05B-E972A1773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7" name="Oval 46">
            <a:extLst>
              <a:ext uri="{FF2B5EF4-FFF2-40B4-BE49-F238E27FC236}">
                <a16:creationId xmlns:a16="http://schemas.microsoft.com/office/drawing/2014/main" id="{9659A3D4-9896-4F11-9112-6C5E0390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5746" y="1659500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0D25812-D4C9-48D5-8E64-65C4BB42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50176" y="3037220"/>
            <a:ext cx="3960000" cy="2696065"/>
            <a:chOff x="3433290" y="8649159"/>
            <a:chExt cx="3960000" cy="2696065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F0EA802-54E3-4D3B-9253-112BE1342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3685353" y="9468714"/>
              <a:ext cx="3707937" cy="1853969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7BBC533-5FA8-430D-837D-70DD9EC00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3565739" y="9180381"/>
              <a:ext cx="3707937" cy="216484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381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56FEF69-54B2-43E1-84AA-F79860841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3792781" y="10251719"/>
              <a:ext cx="214196" cy="933178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98519AB-CAAE-4D25-8B45-03A802C87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754832" y="8289668"/>
              <a:ext cx="214196" cy="933178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7A3FF-ED32-4C4A-A21F-848A3BF6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/>
          <a:lstStyle/>
          <a:p>
            <a:r>
              <a:rPr lang="en-US" dirty="0"/>
              <a:t>Planning</a:t>
            </a:r>
          </a:p>
          <a:p>
            <a:r>
              <a:rPr lang="en-US" dirty="0"/>
              <a:t>Back End</a:t>
            </a:r>
          </a:p>
          <a:p>
            <a:r>
              <a:rPr lang="en-US" dirty="0"/>
              <a:t>Front End</a:t>
            </a:r>
          </a:p>
          <a:p>
            <a:r>
              <a:rPr lang="en-US" dirty="0"/>
              <a:t>Testing</a:t>
            </a:r>
          </a:p>
          <a:p>
            <a:r>
              <a:rPr lang="en-US" dirty="0"/>
              <a:t>Demonstration</a:t>
            </a:r>
          </a:p>
          <a:p>
            <a:endParaRPr lang="en-US" dirty="0"/>
          </a:p>
        </p:txBody>
      </p:sp>
      <p:pic>
        <p:nvPicPr>
          <p:cNvPr id="8" name="Picture Placeholder 7" descr="Digital Data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Picture Placeholder 9" descr="Data Point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Picture Placeholder 11" descr="Data Background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15FE2C5-E66A-4405-B19E-2C5C546C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01DF4D0-78BC-4C8C-9570-26F0B2254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pic>
        <p:nvPicPr>
          <p:cNvPr id="51" name="Picture 50" descr="Foosball football players">
            <a:extLst>
              <a:ext uri="{FF2B5EF4-FFF2-40B4-BE49-F238E27FC236}">
                <a16:creationId xmlns:a16="http://schemas.microsoft.com/office/drawing/2014/main" id="{210C5121-35A2-75F2-FB61-1727AADFB7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553" b="28859"/>
          <a:stretch/>
        </p:blipFill>
        <p:spPr>
          <a:xfrm>
            <a:off x="20" y="1"/>
            <a:ext cx="12191980" cy="3777175"/>
          </a:xfrm>
          <a:custGeom>
            <a:avLst/>
            <a:gdLst/>
            <a:ahLst/>
            <a:cxnLst/>
            <a:rect l="l" t="t" r="r" b="b"/>
            <a:pathLst>
              <a:path w="12192000" h="3777175">
                <a:moveTo>
                  <a:pt x="0" y="0"/>
                </a:moveTo>
                <a:lnTo>
                  <a:pt x="12192000" y="0"/>
                </a:lnTo>
                <a:lnTo>
                  <a:pt x="12192000" y="3777175"/>
                </a:lnTo>
                <a:lnTo>
                  <a:pt x="0" y="3777175"/>
                </a:lnTo>
                <a:close/>
              </a:path>
            </a:pathLst>
          </a:custGeom>
        </p:spPr>
      </p:pic>
      <p:sp>
        <p:nvSpPr>
          <p:cNvPr id="63" name="Oval 62">
            <a:extLst>
              <a:ext uri="{FF2B5EF4-FFF2-40B4-BE49-F238E27FC236}">
                <a16:creationId xmlns:a16="http://schemas.microsoft.com/office/drawing/2014/main" id="{C5D31EF7-7A67-43B2-8B5E-B4A6241B1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13" y="360283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7325" y="4508500"/>
            <a:ext cx="6373813" cy="1562959"/>
          </a:xfrm>
          <a:noFill/>
        </p:spPr>
        <p:txBody>
          <a:bodyPr vert="horz" wrap="square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en-US" sz="1600" dirty="0"/>
              <a:t>I have built a website which allows a user to create a football team, so that they may visualize where players are positioned. This may be useful for amateur football players to organize Sunday league matches.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928825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Planning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1725030"/>
            <a:ext cx="5437187" cy="4367796"/>
          </a:xfrm>
        </p:spPr>
        <p:txBody>
          <a:bodyPr vert="horz" wrap="square" lIns="0" tIns="0" rIns="0" bIns="0" rtlCol="0"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Identified user Stories.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The core functionality of a user being able to create, read, update and delete information.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kern="1200" dirty="0">
                <a:latin typeface="+mn-lt"/>
                <a:ea typeface="+mn-ea"/>
                <a:cs typeface="+mn-cs"/>
              </a:rPr>
              <a:t>Skills/Languages used:</a:t>
            </a:r>
            <a:br>
              <a:rPr lang="en-US" kern="1200" dirty="0">
                <a:latin typeface="+mn-lt"/>
                <a:ea typeface="+mn-ea"/>
                <a:cs typeface="+mn-cs"/>
              </a:rPr>
            </a:br>
            <a:r>
              <a:rPr lang="en-US" kern="1200" dirty="0">
                <a:latin typeface="+mn-lt"/>
                <a:ea typeface="+mn-ea"/>
                <a:cs typeface="+mn-cs"/>
              </a:rPr>
              <a:t>Agile, Java, Spring, HTML, CSS, JAVASCRIPT, BOOTSTRAP,  </a:t>
            </a:r>
            <a:r>
              <a:rPr lang="en-US" kern="1200" dirty="0" err="1">
                <a:latin typeface="+mn-lt"/>
                <a:ea typeface="+mn-ea"/>
                <a:cs typeface="+mn-cs"/>
              </a:rPr>
              <a:t>Axios</a:t>
            </a:r>
            <a:r>
              <a:rPr lang="en-US" kern="1200" dirty="0">
                <a:latin typeface="+mn-lt"/>
                <a:ea typeface="+mn-ea"/>
                <a:cs typeface="+mn-cs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kern="1200" dirty="0">
                <a:latin typeface="+mn-lt"/>
                <a:ea typeface="+mn-ea"/>
                <a:cs typeface="+mn-cs"/>
              </a:rPr>
              <a:t>Git was used for version control. Implemented FB methodology.</a:t>
            </a:r>
          </a:p>
          <a:p>
            <a:pPr marL="0" indent="0">
              <a:lnSpc>
                <a:spcPct val="100000"/>
              </a:lnSpc>
              <a:buNone/>
            </a:pPr>
            <a:endParaRPr lang="en-US" kern="1200" dirty="0"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Codes on papers">
            <a:extLst>
              <a:ext uri="{FF2B5EF4-FFF2-40B4-BE49-F238E27FC236}">
                <a16:creationId xmlns:a16="http://schemas.microsoft.com/office/drawing/2014/main" id="{67BBFC78-E536-134C-D14A-534ACF137F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08" b="12122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332287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83F09DF-6F7A-2B0F-0C9C-5DB22792E0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75613" y="549275"/>
            <a:ext cx="3565524" cy="288717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Risk Assessment</a:t>
            </a:r>
            <a:b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63258EE-5C4B-08E2-0398-0EBEA5C8A3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75612" y="3569007"/>
            <a:ext cx="3565525" cy="2523817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</a:pPr>
            <a:endParaRPr lang="en-US" sz="2000" kern="1200">
              <a:latin typeface="+mn-lt"/>
              <a:ea typeface="+mn-ea"/>
              <a:cs typeface="+mn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0BD078-12F4-95DF-AABF-C6D6374362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6C5B24-2FAC-5A8D-77C0-8168BCB03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164BB0-A3FB-CC9A-5D40-A30ECCC19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88B555-A0F8-97BC-19DB-6E2656E76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46" y="273058"/>
            <a:ext cx="6339824" cy="45850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977014-7536-7D50-4512-827BD10B8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46" y="5066728"/>
            <a:ext cx="5286375" cy="119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8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5AE4B47-E476-14F9-211B-3251F773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for Version Control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669061B-5AD1-D1AE-382A-EBAFAA127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8C79B24-B491-3881-E95B-5BF6C45FB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DB71E3-DA68-CC59-483C-5D328D320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F1F81F-DC78-959D-E8E1-119643F64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3A99B8-0D0F-0C14-D7DF-8D8B3C097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6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87271B-5ABE-F9D6-9FDC-EB237807C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388" y="1534160"/>
            <a:ext cx="3453934" cy="441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36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480BE-E877-0EEE-CA0D-F072F3802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MoSCoW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FF232-8915-0CA5-FA28-164CE654B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Should haves: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GB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Team should have a name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GB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player should have a name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GB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player should have a position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GB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 least 80% test coverage in backend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Could haves: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GB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Login page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GB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Game score tracker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GB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Edit formation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GB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Only creator can edit their team’s player information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Wont haves: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GB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Front End Testing</a:t>
            </a:r>
          </a:p>
          <a:p>
            <a:endParaRPr lang="en-GB" sz="1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81026E-664E-70CC-BA4A-D85048A7D80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Must Haves: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function which can create a team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function which can delete a team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function which can read team information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function which creates a player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function which can read player information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function which can update player information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function which can delete player information</a:t>
            </a:r>
          </a:p>
          <a:p>
            <a:endParaRPr lang="en-GB" sz="11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1B1F35-9EA6-0E58-7B52-BEAD4A672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27095D-EA05-DB71-98E5-5EAD61BA3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FB6B8B-99DF-49E4-28EC-ECB35B25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64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/>
          <a:lstStyle/>
          <a:p>
            <a:r>
              <a:rPr lang="en-US" dirty="0"/>
              <a:t>Database progression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EF484-38C8-4EDC-ACF5-695CFB2168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183D7-B16E-4A9D-BC4B-D1EC347BF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" name="Content Placeholder 8" descr="Table&#10;&#10;Description automatically generated">
            <a:extLst>
              <a:ext uri="{FF2B5EF4-FFF2-40B4-BE49-F238E27FC236}">
                <a16:creationId xmlns:a16="http://schemas.microsoft.com/office/drawing/2014/main" id="{AF746122-EB3C-EC5F-7CBA-3C5E17F9B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8801" y="3878230"/>
            <a:ext cx="4932377" cy="1497540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141EF0-CC0B-13E5-9393-F55BBBB2B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801" y="1656264"/>
            <a:ext cx="4985257" cy="1090525"/>
          </a:xfrm>
          <a:prstGeom prst="rect">
            <a:avLst/>
          </a:prstGeom>
        </p:spPr>
      </p:pic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FF578F82-BCA5-C8EA-AC2D-2D58A9389736}"/>
              </a:ext>
            </a:extLst>
          </p:cNvPr>
          <p:cNvSpPr/>
          <p:nvPr/>
        </p:nvSpPr>
        <p:spPr>
          <a:xfrm>
            <a:off x="846938" y="2201526"/>
            <a:ext cx="828675" cy="249429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8D70434-61F5-065C-82B5-3366F147373B}"/>
              </a:ext>
            </a:extLst>
          </p:cNvPr>
          <p:cNvSpPr txBox="1">
            <a:spLocks/>
          </p:cNvSpPr>
          <p:nvPr/>
        </p:nvSpPr>
        <p:spPr>
          <a:xfrm>
            <a:off x="7229476" y="1210877"/>
            <a:ext cx="3565524" cy="199785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Redesign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895270A-7BB7-3229-BFE9-CBE57FA3CBEB}"/>
              </a:ext>
            </a:extLst>
          </p:cNvPr>
          <p:cNvSpPr txBox="1">
            <a:spLocks/>
          </p:cNvSpPr>
          <p:nvPr/>
        </p:nvSpPr>
        <p:spPr>
          <a:xfrm>
            <a:off x="7229476" y="1960251"/>
            <a:ext cx="3565525" cy="341551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By creating more attributes, allowed for more creativity and user functionality as would be demonstrated.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 future:</a:t>
            </a:r>
            <a:br>
              <a:rPr lang="en-US" dirty="0"/>
            </a:br>
            <a:r>
              <a:rPr lang="en-US" dirty="0"/>
              <a:t>I would add a separate table for teams, so that users could have duplicate team names.</a:t>
            </a:r>
          </a:p>
        </p:txBody>
      </p:sp>
    </p:spTree>
    <p:extLst>
      <p:ext uri="{BB962C8B-B14F-4D97-AF65-F5344CB8AC3E}">
        <p14:creationId xmlns:p14="http://schemas.microsoft.com/office/powerpoint/2010/main" val="3740286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/>
          <a:lstStyle/>
          <a:p>
            <a:r>
              <a:rPr lang="en-US" dirty="0"/>
              <a:t>Front End - Wire Frame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DC738669-5750-45EA-9715-A0041D4C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D05A243-8080-4F6D-8538-65CDDF89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D81E5700-6E93-5798-6B8F-6E0DD027F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413" y="1881275"/>
            <a:ext cx="10495812" cy="3156736"/>
          </a:xfrm>
        </p:spPr>
      </p:pic>
    </p:spTree>
    <p:extLst>
      <p:ext uri="{BB962C8B-B14F-4D97-AF65-F5344CB8AC3E}">
        <p14:creationId xmlns:p14="http://schemas.microsoft.com/office/powerpoint/2010/main" val="2496947791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{CEA7AA8B-3BCC-4E95-8E12-5C1A3F022AC9}tf33713516_win32</Template>
  <TotalTime>615</TotalTime>
  <Words>642</Words>
  <Application>Microsoft Office PowerPoint</Application>
  <PresentationFormat>Widescreen</PresentationFormat>
  <Paragraphs>116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Gill Sans MT</vt:lpstr>
      <vt:lpstr>Open Sans</vt:lpstr>
      <vt:lpstr>Walbaum Display</vt:lpstr>
      <vt:lpstr>3DFloatVTI</vt:lpstr>
      <vt:lpstr>Football Team Generator</vt:lpstr>
      <vt:lpstr>Agenda</vt:lpstr>
      <vt:lpstr>Introduction</vt:lpstr>
      <vt:lpstr>Planning</vt:lpstr>
      <vt:lpstr>Risk Assessment </vt:lpstr>
      <vt:lpstr>Git for Version Control</vt:lpstr>
      <vt:lpstr>MoSCoW</vt:lpstr>
      <vt:lpstr>Database progression</vt:lpstr>
      <vt:lpstr>Front End - Wire Frame</vt:lpstr>
      <vt:lpstr>Back-End: Using Java and Spring</vt:lpstr>
      <vt:lpstr>Front-End: HTML, CSS and JS</vt:lpstr>
      <vt:lpstr>Testing (..as it stands)</vt:lpstr>
      <vt:lpstr>Demonstration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Football Team Generator</dc:title>
  <dc:creator>Muhammad Shayekur Rahman</dc:creator>
  <cp:lastModifiedBy>Muhammad Shayekur Rahman</cp:lastModifiedBy>
  <cp:revision>6</cp:revision>
  <dcterms:created xsi:type="dcterms:W3CDTF">2022-07-28T22:39:49Z</dcterms:created>
  <dcterms:modified xsi:type="dcterms:W3CDTF">2022-07-29T11:27:30Z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